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6"/>
  </p:notesMasterIdLst>
  <p:handoutMasterIdLst>
    <p:handoutMasterId r:id="rId17"/>
  </p:handoutMasterIdLst>
  <p:sldIdLst>
    <p:sldId id="294" r:id="rId3"/>
    <p:sldId id="1328" r:id="rId4"/>
    <p:sldId id="1327" r:id="rId5"/>
    <p:sldId id="1341" r:id="rId6"/>
    <p:sldId id="1338" r:id="rId7"/>
    <p:sldId id="1330" r:id="rId8"/>
    <p:sldId id="1331" r:id="rId9"/>
    <p:sldId id="1336" r:id="rId10"/>
    <p:sldId id="1343" r:id="rId11"/>
    <p:sldId id="1333" r:id="rId12"/>
    <p:sldId id="1334" r:id="rId13"/>
    <p:sldId id="1335" r:id="rId14"/>
    <p:sldId id="1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21" d="100"/>
          <a:sy n="12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image" Target="../media/image50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emf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emf"/><Relationship Id="rId33" Type="http://schemas.openxmlformats.org/officeDocument/2006/relationships/image" Target="../media/image33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21169" y="1725093"/>
            <a:ext cx="71496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Socio-Technical Innovation Bundles for Agri-Food Systems Transformation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Dyson/Econ/GD/Public Policy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Rose </a:t>
            </a:r>
            <a:r>
              <a:rPr lang="en-US" sz="2400">
                <a:solidFill>
                  <a:schemeClr val="bg1"/>
                </a:solidFill>
                <a:latin typeface="Georgia" panose="02040502050405020303" pitchFamily="18" charset="0"/>
              </a:rPr>
              <a:t>Scholars Program (UNILWYL 1402)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Georgia" panose="02040502050405020303" pitchFamily="18" charset="0"/>
              </a:rPr>
              <a:t>Cornell 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University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September 15, 2021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6744" y="2372973"/>
            <a:ext cx="9173231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5. Deconcentrate power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0209F88-E0CD-46F7-BFD7-B2C9DC83085B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08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1885950"/>
            <a:ext cx="10929445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Mainstream systemic risk management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8E68D61-8190-48D6-BE43-5D91CF009C5F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24366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2089193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7. Develop novel financing mechanisms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public spending/philanthropy?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ED20BE9-47F5-47FE-9B24-3B680E28AF56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32260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340328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" y="4817623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9215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425755" y="3657773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E0E10-820D-4FCD-9AD0-1AEB288AC0EB}"/>
              </a:ext>
            </a:extLst>
          </p:cNvPr>
          <p:cNvGrpSpPr/>
          <p:nvPr/>
        </p:nvGrpSpPr>
        <p:grpSpPr>
          <a:xfrm>
            <a:off x="5917653" y="5349877"/>
            <a:ext cx="4745584" cy="1261241"/>
            <a:chOff x="2131465" y="2373644"/>
            <a:chExt cx="7572375" cy="2110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1F269-554A-4759-9BBD-0951F91D0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1465" y="2436480"/>
              <a:ext cx="7572375" cy="20478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9F92A5-0A25-436A-A25F-717628E7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396" y="2373644"/>
              <a:ext cx="4105275" cy="17145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C5EF85-4B72-44AB-84BB-55F05DC9821C}"/>
              </a:ext>
            </a:extLst>
          </p:cNvPr>
          <p:cNvSpPr txBox="1"/>
          <p:nvPr/>
        </p:nvSpPr>
        <p:spPr>
          <a:xfrm>
            <a:off x="331076" y="5985345"/>
            <a:ext cx="6329855" cy="37837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 Pandemic Lessons for Agri-food Systems Innovation </a:t>
            </a:r>
          </a:p>
          <a:p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Environmental Research Letters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, forthcoming</a:t>
            </a:r>
            <a:endParaRPr lang="en-US" sz="16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97018" y="2720846"/>
            <a:ext cx="7225750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Report issued Dec. 2020 on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web site. Open access book in Palgrave Macmillan SDG series soon.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9211A-59A8-49E1-A90F-63D9A8C4AB8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62918" y="2342232"/>
            <a:ext cx="2567899" cy="3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6274" y="1312589"/>
            <a:ext cx="111989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1960s/70s objectives – grow supply of staple cereals to avert famine – sparked AFS innovations that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47021" y="2439234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964959" y="5169284"/>
            <a:ext cx="10639019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Those innovations also had major, adverse, unsustainable spillover effects on climate, natural environment, public health/nutrition, social justice.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57846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embrace multiple objectives simultaneously: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064966" y="2857500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" y="3481782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14" y="2272146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5" y="1470714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W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hy bundle?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constraints; relaxing just one limits progress. Must realize synergies to adapt/scale.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address political economy of spillovers and creative destruction. Coalitions from bundling can overcome incumbent status quo bias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8156677" y="4224721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increasingly culturally, economically, technologically feasible. Must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1. 	invest in essential public goods and services: e.g., NSF-funded research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2. 	facilitate dialogue to find cooperative solutions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($2bn/day!)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Redirect towards social protection programs, agri-food research, and physical and institutional infrastructure.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6586" y="1885950"/>
            <a:ext cx="10858828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Commit to co-creation with shared and verifiable responsibility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4694001" y="3165864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1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646</TotalTime>
  <Words>584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34</cp:revision>
  <dcterms:created xsi:type="dcterms:W3CDTF">2021-03-10T01:54:34Z</dcterms:created>
  <dcterms:modified xsi:type="dcterms:W3CDTF">2021-09-11T14:57:32Z</dcterms:modified>
</cp:coreProperties>
</file>